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1978" r:id="rId2"/>
    <p:sldId id="2006" r:id="rId3"/>
    <p:sldId id="2012" r:id="rId4"/>
    <p:sldId id="2010" r:id="rId5"/>
    <p:sldId id="2013" r:id="rId6"/>
    <p:sldId id="2015" r:id="rId7"/>
    <p:sldId id="2011" r:id="rId8"/>
    <p:sldId id="2016" r:id="rId9"/>
    <p:sldId id="2017" r:id="rId10"/>
    <p:sldId id="2018" r:id="rId11"/>
    <p:sldId id="33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3" autoAdjust="0"/>
    <p:restoredTop sz="94697"/>
  </p:normalViewPr>
  <p:slideViewPr>
    <p:cSldViewPr snapToGrid="0" snapToObjects="1">
      <p:cViewPr varScale="1">
        <p:scale>
          <a:sx n="92" d="100"/>
          <a:sy n="92" d="100"/>
        </p:scale>
        <p:origin x="40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9EC32-9503-42E7-9E4B-9E495CBEBCF8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72C15-01B1-45EE-B06A-E8DF76B6C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796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419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68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37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79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3775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1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528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574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325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56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539D4-40D5-854A-A4BF-A578E0911A16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3633A-A037-664B-B7A5-730DB43A318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="" xmlns:a16="http://schemas.microsoft.com/office/drawing/2014/main" id="{4770D2B1-2394-4EEB-BE48-F1E434AC27E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72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CE19A9-7E2B-4B16-B405-236D127D7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89AD61C-65A4-4254-BD19-1D0CA7C320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EA94B3F-32C7-4A7F-A74D-9C01BF336C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6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DF6BCBDF-48BA-437D-B6AB-10777A9EFE7A}"/>
              </a:ext>
            </a:extLst>
          </p:cNvPr>
          <p:cNvSpPr txBox="1">
            <a:spLocks/>
          </p:cNvSpPr>
          <p:nvPr/>
        </p:nvSpPr>
        <p:spPr>
          <a:xfrm>
            <a:off x="120400" y="-172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Cost</a:t>
            </a:r>
            <a:endParaRPr lang="en-US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20400" y="1089584"/>
            <a:ext cx="820881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Campaign set up fee                                          </a:t>
            </a:r>
            <a:r>
              <a:rPr lang="en-US" dirty="0" err="1" smtClean="0"/>
              <a:t>Rs</a:t>
            </a:r>
            <a:r>
              <a:rPr lang="en-US" dirty="0" smtClean="0"/>
              <a:t> 25,000/- </a:t>
            </a:r>
            <a:r>
              <a:rPr lang="en-US" sz="1500" dirty="0" smtClean="0"/>
              <a:t>(one time cost)</a:t>
            </a:r>
          </a:p>
          <a:p>
            <a:endParaRPr lang="en-US" dirty="0" smtClean="0"/>
          </a:p>
          <a:p>
            <a:r>
              <a:rPr lang="en-US" dirty="0" smtClean="0"/>
              <a:t>Copywriting fee                                                   </a:t>
            </a:r>
            <a:r>
              <a:rPr lang="en-US" dirty="0" err="1" smtClean="0"/>
              <a:t>Rs</a:t>
            </a:r>
            <a:r>
              <a:rPr lang="en-US" dirty="0" smtClean="0"/>
              <a:t> 30,000/- </a:t>
            </a:r>
            <a:r>
              <a:rPr lang="en-US" sz="1500" dirty="0" smtClean="0"/>
              <a:t>(Monthly)</a:t>
            </a:r>
          </a:p>
          <a:p>
            <a:endParaRPr lang="en-US" sz="1500" dirty="0"/>
          </a:p>
          <a:p>
            <a:r>
              <a:rPr lang="en-US" dirty="0" smtClean="0"/>
              <a:t>Media expenditure                                             </a:t>
            </a:r>
            <a:r>
              <a:rPr lang="en-US" dirty="0" err="1" smtClean="0"/>
              <a:t>Rs</a:t>
            </a:r>
            <a:r>
              <a:rPr lang="en-US" dirty="0" smtClean="0"/>
              <a:t> 300,000 </a:t>
            </a:r>
            <a:r>
              <a:rPr lang="en-US" sz="1500" dirty="0" smtClean="0"/>
              <a:t>(Monthly) 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87111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085F3DF-4503-4109-BF5F-F3C7A425458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B4897D8A-699A-432E-95B1-CC93D11B9FAC}"/>
              </a:ext>
            </a:extLst>
          </p:cNvPr>
          <p:cNvSpPr txBox="1">
            <a:spLocks/>
          </p:cNvSpPr>
          <p:nvPr/>
        </p:nvSpPr>
        <p:spPr>
          <a:xfrm>
            <a:off x="0" y="6020352"/>
            <a:ext cx="11030857" cy="917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Copyright © 2019 by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KL.LK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All rights reserved. No part of this document may be produced without the prior written permission of KL.LK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151AB51-C2D5-4388-9711-E7BEDE802267}"/>
              </a:ext>
            </a:extLst>
          </p:cNvPr>
          <p:cNvSpPr txBox="1"/>
          <p:nvPr/>
        </p:nvSpPr>
        <p:spPr>
          <a:xfrm>
            <a:off x="0" y="334999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</a:rPr>
              <a:t>Thank You 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sym typeface="Wingdings" pitchFamily="2" charset="2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0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763" y="1638175"/>
            <a:ext cx="11855669" cy="2387600"/>
          </a:xfrm>
        </p:spPr>
        <p:txBody>
          <a:bodyPr>
            <a:normAutofit/>
          </a:bodyPr>
          <a:lstStyle/>
          <a:p>
            <a:r>
              <a:rPr lang="en-GB" sz="5400" b="1" dirty="0" smtClean="0">
                <a:latin typeface="+mn-lt"/>
                <a:cs typeface="Arial" panose="020B0604020202020204" pitchFamily="34" charset="0"/>
              </a:rPr>
              <a:t>Google Search Plan</a:t>
            </a:r>
            <a:br>
              <a:rPr lang="en-GB" sz="5400" b="1" dirty="0" smtClean="0">
                <a:latin typeface="+mn-lt"/>
                <a:cs typeface="Arial" panose="020B0604020202020204" pitchFamily="34" charset="0"/>
              </a:rPr>
            </a:br>
            <a:r>
              <a:rPr lang="en-GB" sz="5400" b="1" dirty="0" smtClean="0">
                <a:latin typeface="+mn-lt"/>
                <a:cs typeface="Arial" panose="020B0604020202020204" pitchFamily="34" charset="0"/>
              </a:rPr>
              <a:t>Sept 2020</a:t>
            </a:r>
            <a:endParaRPr lang="en-GB" sz="2400" b="1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48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763" y="2722571"/>
            <a:ext cx="11855669" cy="1023268"/>
          </a:xfrm>
        </p:spPr>
        <p:txBody>
          <a:bodyPr>
            <a:normAutofit/>
          </a:bodyPr>
          <a:lstStyle/>
          <a:p>
            <a:r>
              <a:rPr lang="en-GB" sz="5400" b="1" dirty="0" smtClean="0">
                <a:latin typeface="+mn-lt"/>
                <a:cs typeface="Arial" panose="020B0604020202020204" pitchFamily="34" charset="0"/>
              </a:rPr>
              <a:t>Keyword Research</a:t>
            </a:r>
            <a:endParaRPr lang="en-GB" sz="2400" b="1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50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DF6BCBDF-48BA-437D-B6AB-10777A9EFE7A}"/>
              </a:ext>
            </a:extLst>
          </p:cNvPr>
          <p:cNvSpPr txBox="1">
            <a:spLocks/>
          </p:cNvSpPr>
          <p:nvPr/>
        </p:nvSpPr>
        <p:spPr>
          <a:xfrm>
            <a:off x="120400" y="-172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 smtClean="0"/>
              <a:t>Sustagen</a:t>
            </a:r>
            <a:r>
              <a:rPr lang="en-US" sz="3600" b="1" dirty="0" smtClean="0"/>
              <a:t> </a:t>
            </a:r>
            <a:endParaRPr lang="en-US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67" y="1188847"/>
            <a:ext cx="4124325" cy="4819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39407" y="4323981"/>
            <a:ext cx="5937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Altogether there are around 7K keywords being searched by people on Google. Also when looking at the trend, highest is between June and August.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901" y="1188847"/>
            <a:ext cx="6996698" cy="2267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72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DF6BCBDF-48BA-437D-B6AB-10777A9EFE7A}"/>
              </a:ext>
            </a:extLst>
          </p:cNvPr>
          <p:cNvSpPr txBox="1">
            <a:spLocks/>
          </p:cNvSpPr>
          <p:nvPr/>
        </p:nvSpPr>
        <p:spPr>
          <a:xfrm>
            <a:off x="120400" y="-172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 smtClean="0"/>
              <a:t>Enfagrow</a:t>
            </a:r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639407" y="4323981"/>
            <a:ext cx="5937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Altogether there are around 34K keywords being searched by people on Google. Also when looking at the trend, highest is between April.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5" y="1052513"/>
            <a:ext cx="3714750" cy="4752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946" y="1052513"/>
            <a:ext cx="7503295" cy="2375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86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DF6BCBDF-48BA-437D-B6AB-10777A9EFE7A}"/>
              </a:ext>
            </a:extLst>
          </p:cNvPr>
          <p:cNvSpPr txBox="1">
            <a:spLocks/>
          </p:cNvSpPr>
          <p:nvPr/>
        </p:nvSpPr>
        <p:spPr>
          <a:xfrm>
            <a:off x="120400" y="-172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 smtClean="0"/>
              <a:t>Enfamama</a:t>
            </a:r>
            <a:endParaRPr lang="en-US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639407" y="4323981"/>
            <a:ext cx="5937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Altogether there are around 50K keywords being searched by people on Google. Also when looking at the trend, highest is between April to June.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909" y="1496032"/>
            <a:ext cx="6653201" cy="2184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46" y="1256090"/>
            <a:ext cx="4248150" cy="484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492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DF6BCBDF-48BA-437D-B6AB-10777A9EFE7A}"/>
              </a:ext>
            </a:extLst>
          </p:cNvPr>
          <p:cNvSpPr txBox="1">
            <a:spLocks/>
          </p:cNvSpPr>
          <p:nvPr/>
        </p:nvSpPr>
        <p:spPr>
          <a:xfrm>
            <a:off x="120400" y="-172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Keywords matching strategy </a:t>
            </a:r>
            <a:endParaRPr lang="en-US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578220" y="4627265"/>
            <a:ext cx="5076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keywords strategy will be set to target the level up until broad modifier. The reason behind that is reduce the keywords in the short tail which are very general.   </a:t>
            </a:r>
            <a:endParaRPr lang="en-US" dirty="0"/>
          </a:p>
        </p:txBody>
      </p:sp>
      <p:pic>
        <p:nvPicPr>
          <p:cNvPr id="5122" name="Picture 2" descr="The Definitive Guide to Google Ads [ Keyword Match Types 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86" y="1376505"/>
            <a:ext cx="5877669" cy="445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Long-Tail Keywords: How to Find &amp; Use Them for Better CPC &amp; Resul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725" y="869397"/>
            <a:ext cx="5021394" cy="350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29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DF6BCBDF-48BA-437D-B6AB-10777A9EFE7A}"/>
              </a:ext>
            </a:extLst>
          </p:cNvPr>
          <p:cNvSpPr txBox="1">
            <a:spLocks/>
          </p:cNvSpPr>
          <p:nvPr/>
        </p:nvSpPr>
        <p:spPr>
          <a:xfrm>
            <a:off x="120400" y="-172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Keywords matching strategy </a:t>
            </a:r>
            <a:endParaRPr lang="en-US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86603" y="1528550"/>
            <a:ext cx="114231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keywords matching strategy, broad modifier and phrase match will be used.</a:t>
            </a:r>
          </a:p>
          <a:p>
            <a:endParaRPr lang="en-US" dirty="0" smtClean="0"/>
          </a:p>
          <a:p>
            <a:r>
              <a:rPr lang="en-US" dirty="0" smtClean="0"/>
              <a:t>Ex :  “baby </a:t>
            </a:r>
            <a:r>
              <a:rPr lang="en-US" dirty="0"/>
              <a:t>milk powder</a:t>
            </a:r>
            <a:r>
              <a:rPr lang="en-US" dirty="0" smtClean="0"/>
              <a:t> “ </a:t>
            </a:r>
          </a:p>
          <a:p>
            <a:r>
              <a:rPr lang="en-US" dirty="0" smtClean="0"/>
              <a:t>First will look at phrase match to get the most high quality search queries. </a:t>
            </a:r>
          </a:p>
          <a:p>
            <a:endParaRPr lang="en-US" dirty="0"/>
          </a:p>
          <a:p>
            <a:r>
              <a:rPr lang="en-US" dirty="0" err="1" smtClean="0"/>
              <a:t>baby+milk+powder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After that will go ahead broad modifier match to just cater the keywords going to missed which are not coming under the phrase. </a:t>
            </a:r>
          </a:p>
          <a:p>
            <a:endParaRPr lang="en-US" dirty="0"/>
          </a:p>
          <a:p>
            <a:r>
              <a:rPr lang="en-US" dirty="0" smtClean="0"/>
              <a:t>Using these 02 matching types, we can reduce short tail keywords and we can target all keywords in the exact bucket as well using combinations.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63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DF6BCBDF-48BA-437D-B6AB-10777A9EFE7A}"/>
              </a:ext>
            </a:extLst>
          </p:cNvPr>
          <p:cNvSpPr txBox="1">
            <a:spLocks/>
          </p:cNvSpPr>
          <p:nvPr/>
        </p:nvSpPr>
        <p:spPr>
          <a:xfrm>
            <a:off x="120400" y="-172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KPIs</a:t>
            </a:r>
            <a:endParaRPr lang="en-US" sz="3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619623"/>
              </p:ext>
            </p:extLst>
          </p:nvPr>
        </p:nvGraphicFramePr>
        <p:xfrm>
          <a:off x="1827283" y="2425637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Product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 CPC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Impressions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Clicks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Sustagen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Enfagrow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Enfamama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14,200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1,050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74711" y="4558352"/>
            <a:ext cx="7206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numbers might change depending on the competition in the auction.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80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297</Words>
  <Application>Microsoft Office PowerPoint</Application>
  <PresentationFormat>Widescreen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Gill Sans MT</vt:lpstr>
      <vt:lpstr>Wingdings</vt:lpstr>
      <vt:lpstr>Office Theme</vt:lpstr>
      <vt:lpstr>PowerPoint Presentation</vt:lpstr>
      <vt:lpstr>Google Search Plan Sept 2020</vt:lpstr>
      <vt:lpstr>Keyword Research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MARYANN</dc:creator>
  <cp:lastModifiedBy>user-1</cp:lastModifiedBy>
  <cp:revision>300</cp:revision>
  <dcterms:created xsi:type="dcterms:W3CDTF">2019-09-24T04:31:59Z</dcterms:created>
  <dcterms:modified xsi:type="dcterms:W3CDTF">2020-09-22T09:01:21Z</dcterms:modified>
</cp:coreProperties>
</file>